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74" r:id="rId11"/>
    <p:sldId id="284" r:id="rId12"/>
    <p:sldId id="285" r:id="rId13"/>
    <p:sldId id="271" r:id="rId14"/>
    <p:sldId id="280" r:id="rId15"/>
    <p:sldId id="282" r:id="rId16"/>
    <p:sldId id="283" r:id="rId17"/>
    <p:sldId id="277" r:id="rId18"/>
    <p:sldId id="272" r:id="rId19"/>
    <p:sldId id="273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Inter" panose="020B0600000101010101" charset="0"/>
      <p:regular r:id="rId24"/>
    </p:embeddedFont>
    <p:embeddedFont>
      <p:font typeface="Inter Bold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1409D-3ABF-4AD9-8679-B0EA9C06AB90}" v="26" dt="2024-10-02T03:35:12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4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9B1409D-3ABF-4AD9-8679-B0EA9C06AB90}"/>
    <pc:docChg chg="undo custSel addSld delSld modSld">
      <pc:chgData name="필문 정" userId="2ce4f8eed8444bc6" providerId="LiveId" clId="{39B1409D-3ABF-4AD9-8679-B0EA9C06AB90}" dt="2024-10-02T04:46:51.477" v="838" actId="2696"/>
      <pc:docMkLst>
        <pc:docMk/>
      </pc:docMkLst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59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0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1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2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3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4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5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6"/>
        </pc:sldMkLst>
      </pc:sldChg>
      <pc:sldChg chg="modSp mod">
        <pc:chgData name="필문 정" userId="2ce4f8eed8444bc6" providerId="LiveId" clId="{39B1409D-3ABF-4AD9-8679-B0EA9C06AB90}" dt="2024-10-02T03:37:07.458" v="832" actId="1036"/>
        <pc:sldMkLst>
          <pc:docMk/>
          <pc:sldMk cId="2401990762" sldId="271"/>
        </pc:sldMkLst>
        <pc:spChg chg="mod">
          <ac:chgData name="필문 정" userId="2ce4f8eed8444bc6" providerId="LiveId" clId="{39B1409D-3ABF-4AD9-8679-B0EA9C06AB90}" dt="2024-10-02T03:37:07.458" v="832" actId="1036"/>
          <ac:spMkLst>
            <pc:docMk/>
            <pc:sldMk cId="2401990762" sldId="271"/>
            <ac:spMk id="3" creationId="{8B1A79D6-2F34-CE92-91D1-F6D74A167676}"/>
          </ac:spMkLst>
        </pc:spChg>
      </pc:sldChg>
      <pc:sldChg chg="add">
        <pc:chgData name="필문 정" userId="2ce4f8eed8444bc6" providerId="LiveId" clId="{39B1409D-3ABF-4AD9-8679-B0EA9C06AB90}" dt="2024-10-02T03:00:24.295" v="0" actId="2890"/>
        <pc:sldMkLst>
          <pc:docMk/>
          <pc:sldMk cId="3128838665" sldId="277"/>
        </pc:sldMkLst>
      </pc:sldChg>
      <pc:sldChg chg="addSp delSp modSp add del mod">
        <pc:chgData name="필문 정" userId="2ce4f8eed8444bc6" providerId="LiveId" clId="{39B1409D-3ABF-4AD9-8679-B0EA9C06AB90}" dt="2024-10-02T03:10:25.477" v="272" actId="2696"/>
        <pc:sldMkLst>
          <pc:docMk/>
          <pc:sldMk cId="2203200024" sldId="278"/>
        </pc:sldMkLst>
        <pc:spChg chg="del">
          <ac:chgData name="필문 정" userId="2ce4f8eed8444bc6" providerId="LiveId" clId="{39B1409D-3ABF-4AD9-8679-B0EA9C06AB90}" dt="2024-10-02T03:01:08.440" v="29" actId="478"/>
          <ac:spMkLst>
            <pc:docMk/>
            <pc:sldMk cId="2203200024" sldId="278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05:07.010" v="85" actId="20577"/>
          <ac:spMkLst>
            <pc:docMk/>
            <pc:sldMk cId="2203200024" sldId="278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05:26.456" v="95" actId="1036"/>
          <ac:spMkLst>
            <pc:docMk/>
            <pc:sldMk cId="2203200024" sldId="278"/>
            <ac:spMk id="8" creationId="{F7484BA8-6440-356E-E893-8357C025761B}"/>
          </ac:spMkLst>
        </pc:spChg>
        <pc:picChg chg="add del mod">
          <ac:chgData name="필문 정" userId="2ce4f8eed8444bc6" providerId="LiveId" clId="{39B1409D-3ABF-4AD9-8679-B0EA9C06AB90}" dt="2024-10-02T03:04:31.522" v="55" actId="478"/>
          <ac:picMkLst>
            <pc:docMk/>
            <pc:sldMk cId="2203200024" sldId="278"/>
            <ac:picMk id="7" creationId="{E905CBF6-F614-2468-0E81-5B3ADC3691B7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0" creationId="{849E51EC-C1DB-02F0-A471-B4171456828D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2" creationId="{A071070D-F312-2937-2DC5-4776107200C3}"/>
          </ac:picMkLst>
        </pc:picChg>
      </pc:sldChg>
      <pc:sldChg chg="addSp delSp modSp add del mod">
        <pc:chgData name="필문 정" userId="2ce4f8eed8444bc6" providerId="LiveId" clId="{39B1409D-3ABF-4AD9-8679-B0EA9C06AB90}" dt="2024-10-02T04:46:31.540" v="837" actId="2696"/>
        <pc:sldMkLst>
          <pc:docMk/>
          <pc:sldMk cId="3545912733" sldId="279"/>
        </pc:sldMkLst>
        <pc:spChg chg="del">
          <ac:chgData name="필문 정" userId="2ce4f8eed8444bc6" providerId="LiveId" clId="{39B1409D-3ABF-4AD9-8679-B0EA9C06AB90}" dt="2024-10-02T03:01:15.248" v="33" actId="478"/>
          <ac:spMkLst>
            <pc:docMk/>
            <pc:sldMk cId="3545912733" sldId="279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11:33.447" v="279" actId="255"/>
          <ac:spMkLst>
            <pc:docMk/>
            <pc:sldMk cId="3545912733" sldId="279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7:03.497" v="830" actId="1036"/>
        <pc:sldMkLst>
          <pc:docMk/>
          <pc:sldMk cId="3582447026" sldId="280"/>
        </pc:sldMkLst>
        <pc:spChg chg="mod">
          <ac:chgData name="필문 정" userId="2ce4f8eed8444bc6" providerId="LiveId" clId="{39B1409D-3ABF-4AD9-8679-B0EA9C06AB90}" dt="2024-10-02T03:37:03.497" v="830" actId="1036"/>
          <ac:spMkLst>
            <pc:docMk/>
            <pc:sldMk cId="3582447026" sldId="280"/>
            <ac:spMk id="5" creationId="{1F48B446-1C5B-0ECF-7523-43326AB50E59}"/>
          </ac:spMkLst>
        </pc:spChg>
        <pc:spChg chg="del">
          <ac:chgData name="필문 정" userId="2ce4f8eed8444bc6" providerId="LiveId" clId="{39B1409D-3ABF-4AD9-8679-B0EA9C06AB90}" dt="2024-10-02T03:06:24.208" v="97" actId="478"/>
          <ac:spMkLst>
            <pc:docMk/>
            <pc:sldMk cId="3582447026" sldId="280"/>
            <ac:spMk id="8" creationId="{F7484BA8-6440-356E-E893-8357C025761B}"/>
          </ac:spMkLst>
        </pc:sp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9" creationId="{56EC0A48-392E-00E4-A4CD-322FDE8824E1}"/>
          </ac:graphicFrameMkLst>
        </pc:graphicFrameChg>
        <pc:picChg chg="add mod">
          <ac:chgData name="필문 정" userId="2ce4f8eed8444bc6" providerId="LiveId" clId="{39B1409D-3ABF-4AD9-8679-B0EA9C06AB90}" dt="2024-10-02T03:36:30.338" v="824" actId="1036"/>
          <ac:picMkLst>
            <pc:docMk/>
            <pc:sldMk cId="3582447026" sldId="280"/>
            <ac:picMk id="7" creationId="{8E8E3A2C-E19F-4AC1-EF78-8D5D189E5435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0" creationId="{849E51EC-C1DB-02F0-A471-B4171456828D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2" creationId="{A071070D-F312-2937-2DC5-4776107200C3}"/>
          </ac:picMkLst>
        </pc:picChg>
      </pc:sldChg>
      <pc:sldChg chg="modSp add del mod">
        <pc:chgData name="필문 정" userId="2ce4f8eed8444bc6" providerId="LiveId" clId="{39B1409D-3ABF-4AD9-8679-B0EA9C06AB90}" dt="2024-10-02T03:46:46.164" v="833" actId="2696"/>
        <pc:sldMkLst>
          <pc:docMk/>
          <pc:sldMk cId="1728879304" sldId="281"/>
        </pc:sldMkLst>
        <pc:spChg chg="mod">
          <ac:chgData name="필문 정" userId="2ce4f8eed8444bc6" providerId="LiveId" clId="{39B1409D-3ABF-4AD9-8679-B0EA9C06AB90}" dt="2024-10-02T03:15:41.258" v="339" actId="1076"/>
          <ac:spMkLst>
            <pc:docMk/>
            <pc:sldMk cId="1728879304" sldId="281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6:59.754" v="828" actId="1036"/>
        <pc:sldMkLst>
          <pc:docMk/>
          <pc:sldMk cId="330118539" sldId="282"/>
        </pc:sldMkLst>
        <pc:spChg chg="mod">
          <ac:chgData name="필문 정" userId="2ce4f8eed8444bc6" providerId="LiveId" clId="{39B1409D-3ABF-4AD9-8679-B0EA9C06AB90}" dt="2024-10-02T03:36:59.754" v="828" actId="1036"/>
          <ac:spMkLst>
            <pc:docMk/>
            <pc:sldMk cId="330118539" sldId="282"/>
            <ac:spMk id="5" creationId="{1F48B446-1C5B-0ECF-7523-43326AB50E59}"/>
          </ac:spMkLst>
        </pc:spChg>
        <pc:graphicFrameChg chg="mod modGraphic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3" creationId="{BDABAC15-BF2D-BD07-D871-CA269F9A9D4F}"/>
          </ac:graphicFrameMkLst>
        </pc:graphicFrameChg>
        <pc:graphicFrameChg chg="mod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9" creationId="{56EC0A48-392E-00E4-A4CD-322FDE8824E1}"/>
          </ac:graphicFrameMkLst>
        </pc:graphicFrameChg>
        <pc:picChg chg="del">
          <ac:chgData name="필문 정" userId="2ce4f8eed8444bc6" providerId="LiveId" clId="{39B1409D-3ABF-4AD9-8679-B0EA9C06AB90}" dt="2024-10-02T03:18:36.205" v="426" actId="478"/>
          <ac:picMkLst>
            <pc:docMk/>
            <pc:sldMk cId="330118539" sldId="282"/>
            <ac:picMk id="7" creationId="{8E8E3A2C-E19F-4AC1-EF78-8D5D189E5435}"/>
          </ac:picMkLst>
        </pc:picChg>
        <pc:picChg chg="add mod">
          <ac:chgData name="필문 정" userId="2ce4f8eed8444bc6" providerId="LiveId" clId="{39B1409D-3ABF-4AD9-8679-B0EA9C06AB90}" dt="2024-10-02T03:36:14.208" v="813" actId="1036"/>
          <ac:picMkLst>
            <pc:docMk/>
            <pc:sldMk cId="330118539" sldId="282"/>
            <ac:picMk id="8" creationId="{A007EF03-6813-9111-D6C8-36080D9937D9}"/>
          </ac:picMkLst>
        </pc:picChg>
      </pc:sldChg>
      <pc:sldChg chg="addSp delSp modSp add mod">
        <pc:chgData name="필문 정" userId="2ce4f8eed8444bc6" providerId="LiveId" clId="{39B1409D-3ABF-4AD9-8679-B0EA9C06AB90}" dt="2024-10-02T03:46:53.192" v="836" actId="1036"/>
        <pc:sldMkLst>
          <pc:docMk/>
          <pc:sldMk cId="1584095544" sldId="283"/>
        </pc:sldMkLst>
        <pc:spChg chg="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6" creationId="{4D9A6202-9149-4CC6-0A7F-787DB4C17D87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10" creationId="{EB1D42A5-095A-93C7-CE23-2504EF683959}"/>
          </ac:spMkLst>
        </pc:spChg>
        <pc:spChg chg="add mod">
          <ac:chgData name="필문 정" userId="2ce4f8eed8444bc6" providerId="LiveId" clId="{39B1409D-3ABF-4AD9-8679-B0EA9C06AB90}" dt="2024-10-02T03:36:55.814" v="826" actId="1036"/>
          <ac:spMkLst>
            <pc:docMk/>
            <pc:sldMk cId="1584095544" sldId="283"/>
            <ac:spMk id="12" creationId="{39EDF343-34E8-6A7B-6B4B-8B2C09EFC3B6}"/>
          </ac:spMkLst>
        </pc:spChg>
        <pc:graphicFrameChg chg="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7" creationId="{FF5BE435-EC8F-1CDD-D9C8-B1084985C79D}"/>
          </ac:graphicFrameMkLst>
        </pc:graphicFrameChg>
        <pc:graphicFrameChg chg="del mod">
          <ac:chgData name="필문 정" userId="2ce4f8eed8444bc6" providerId="LiveId" clId="{39B1409D-3ABF-4AD9-8679-B0EA9C06AB90}" dt="2024-10-02T03:23:03.661" v="542" actId="478"/>
          <ac:graphicFrameMkLst>
            <pc:docMk/>
            <pc:sldMk cId="1584095544" sldId="283"/>
            <ac:graphicFrameMk id="9" creationId="{56EC0A48-392E-00E4-A4CD-322FDE8824E1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11" creationId="{2E6EC916-E304-6E34-86A8-831EDFF04255}"/>
          </ac:graphicFrameMkLst>
        </pc:graphicFrameChg>
        <pc:picChg chg="del">
          <ac:chgData name="필문 정" userId="2ce4f8eed8444bc6" providerId="LiveId" clId="{39B1409D-3ABF-4AD9-8679-B0EA9C06AB90}" dt="2024-10-02T03:20:15.225" v="433" actId="478"/>
          <ac:picMkLst>
            <pc:docMk/>
            <pc:sldMk cId="1584095544" sldId="283"/>
            <ac:picMk id="8" creationId="{A007EF03-6813-9111-D6C8-36080D9937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685800" y="2095500"/>
            <a:ext cx="16633146" cy="250991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lvl="1">
              <a:lnSpc>
                <a:spcPts val="2520"/>
              </a:lnSpc>
            </a:pPr>
            <a:r>
              <a:rPr lang="en-US" altLang="ko-KR" sz="3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en-US" altLang="ko-KR" sz="2000" dirty="0"/>
              <a:t>(You Only Look Once)</a:t>
            </a:r>
          </a:p>
          <a:p>
            <a:pPr marL="194311" lvl="1">
              <a:lnSpc>
                <a:spcPts val="2520"/>
              </a:lnSpc>
            </a:pPr>
            <a:endParaRPr lang="en-US" altLang="ko-KR" sz="2000" dirty="0"/>
          </a:p>
          <a:p>
            <a:pPr marL="194311" lvl="1">
              <a:lnSpc>
                <a:spcPct val="150000"/>
              </a:lnSpc>
            </a:pPr>
            <a:r>
              <a:rPr lang="ko-KR" altLang="en-US" sz="2800" dirty="0"/>
              <a:t>실시간 객체 탐지</a:t>
            </a:r>
            <a:r>
              <a:rPr lang="en-US" altLang="ko-KR" sz="2800" dirty="0"/>
              <a:t>(Object Detection)</a:t>
            </a:r>
            <a:r>
              <a:rPr lang="ko-KR" altLang="en-US" sz="2800" dirty="0"/>
              <a:t>를 위한 딥러닝 모델입니다</a:t>
            </a:r>
            <a:r>
              <a:rPr lang="en-US" altLang="ko-KR" sz="2800" dirty="0"/>
              <a:t>. YOLO</a:t>
            </a:r>
            <a:r>
              <a:rPr lang="ko-KR" altLang="en-US" sz="2800" dirty="0"/>
              <a:t>는 이미지나 동영상에서 객체를 빠르게 탐지하고</a:t>
            </a:r>
            <a:r>
              <a:rPr lang="en-US" altLang="ko-KR" sz="2800" dirty="0"/>
              <a:t>, </a:t>
            </a:r>
            <a:r>
              <a:rPr lang="ko-KR" altLang="en-US" sz="2800" dirty="0"/>
              <a:t>그 위치를 예측하는 데 사용됩니다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모델은 다른 객체 탐지 알고리즘과는 다르게 이미지를 한 번만 처리하여 결과를 예측하기 때문에</a:t>
            </a:r>
            <a:r>
              <a:rPr lang="en-US" altLang="ko-KR" sz="2800" dirty="0"/>
              <a:t>, </a:t>
            </a:r>
            <a:r>
              <a:rPr lang="ko-KR" altLang="en-US" sz="2800" dirty="0"/>
              <a:t>속도와 효율성이 뛰어납니다</a:t>
            </a:r>
            <a:r>
              <a:rPr lang="en-US" altLang="ko-KR" sz="2800" dirty="0"/>
              <a:t>.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01D45-D61D-20C5-A67E-950523DD466E}"/>
              </a:ext>
            </a:extLst>
          </p:cNvPr>
          <p:cNvSpPr txBox="1"/>
          <p:nvPr/>
        </p:nvSpPr>
        <p:spPr>
          <a:xfrm>
            <a:off x="685800" y="4686300"/>
            <a:ext cx="16633146" cy="563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특징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dirty="0"/>
              <a:t> 단일 네트워크 구조</a:t>
            </a:r>
            <a:r>
              <a:rPr lang="en-US" altLang="ko-KR" sz="2800" dirty="0"/>
              <a:t>: YOLO</a:t>
            </a:r>
            <a:r>
              <a:rPr lang="ko-KR" altLang="en-US" sz="2800" dirty="0"/>
              <a:t>는 이미지를 한 번에 분석하여 객체의 위치와 종류를 예측합니다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기존의 모델들은 다단계 접근을 통해 이미지를 여러 번 처리한 후 객체를 탐지했지만</a:t>
            </a:r>
            <a:r>
              <a:rPr lang="en-US" altLang="ko-KR" sz="2800" dirty="0"/>
              <a:t>, YOLO</a:t>
            </a:r>
            <a:r>
              <a:rPr lang="ko-KR" altLang="en-US" sz="2800" dirty="0"/>
              <a:t>는 단일 네트워크 구조로 이미지를 처리해 빠르게 결과를 도출합니다</a:t>
            </a:r>
            <a:r>
              <a:rPr lang="en-US" altLang="ko-KR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dirty="0"/>
              <a:t> 속도</a:t>
            </a:r>
            <a:r>
              <a:rPr lang="en-US" altLang="ko-KR" sz="2800" dirty="0"/>
              <a:t>: YOLO</a:t>
            </a:r>
            <a:r>
              <a:rPr lang="ko-KR" altLang="en-US" sz="2800" dirty="0"/>
              <a:t>의 가장 큰 장점 중 하나는 실시간 객체 탐지가 가능할 정도로 빠르다는 점입니다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dirty="0"/>
              <a:t> 높은 정확도</a:t>
            </a:r>
            <a:r>
              <a:rPr lang="en-US" altLang="ko-KR" sz="2800" dirty="0"/>
              <a:t>: YOLO</a:t>
            </a:r>
            <a:r>
              <a:rPr lang="ko-KR" altLang="en-US" sz="2800" dirty="0"/>
              <a:t>는 객체의 위치와 종류를 예측하는 데 있어서 비교적 높은 정확도를 자랑합니다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하지만 작은 객체에 대한 탐지는 상대적으로 어려운 경우가 있어</a:t>
            </a:r>
            <a:r>
              <a:rPr lang="en-US" altLang="ko-KR" sz="2800" dirty="0"/>
              <a:t>, </a:t>
            </a:r>
            <a:r>
              <a:rPr lang="ko-KR" altLang="en-US" sz="2800" dirty="0"/>
              <a:t>정확도를 높이기 위해 여러 버전이 개선되어 왔습니다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18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685800" y="2171700"/>
            <a:ext cx="16633146" cy="729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빠른 속도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이는 실시간 객체 탐지 응용 프로그램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자율주행 자동차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영상 분석 시스템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에서 매우 중요한 장점입니다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패스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(One-Pass)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이미지를 처리하기 때문에 초당 많은 프레임을 처리할 수 있어 속도 측면에서 다른 객체 탐지 모델들보다 우수합니다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단순한 아키텍처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구조는 비교적 간단하며 직관적입니다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전체가 단일 단계로 동작하므로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전역적 맥락 이해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 전체를 한 번에 분석하므로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78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685800" y="2171700"/>
            <a:ext cx="16633146" cy="729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단점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작은 객체에 대한 성능 저하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YOLO</a:t>
            </a:r>
            <a:r>
              <a:rPr lang="ko-KR" altLang="en-US" sz="2000" dirty="0"/>
              <a:t>는 작은 객체를 탐지하는 데 있어 상대적으로 성능이 낮습니다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이는 모델이 이미지를 큰 그리드 셀로 나누어 처리하기 때문입니다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작은 객체가 셀의 경계에 위치하면 탐지 정확도가 떨어질 수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/>
              <a:t>오탐지</a:t>
            </a:r>
            <a:r>
              <a:rPr lang="en-US" altLang="ko-KR" sz="2000" b="1" dirty="0"/>
              <a:t>(FP, False Positive) </a:t>
            </a:r>
            <a:r>
              <a:rPr lang="ko-KR" altLang="en-US" sz="2000" b="1" dirty="0"/>
              <a:t>문제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YOLO</a:t>
            </a:r>
            <a:r>
              <a:rPr lang="ko-KR" altLang="en-US" sz="2000" dirty="0"/>
              <a:t>는 속도를 높이기 위해 객체 탐지에 있어 일부 타협을 하기 때문에 잘못된 위치에 객체를 탐지하는 </a:t>
            </a:r>
            <a:r>
              <a:rPr lang="ko-KR" altLang="en-US" sz="2000" dirty="0" err="1"/>
              <a:t>오탐지</a:t>
            </a:r>
            <a:r>
              <a:rPr lang="ko-KR" altLang="en-US" sz="2000" dirty="0"/>
              <a:t> 문제가 발생할 수 있습니다</a:t>
            </a:r>
            <a:r>
              <a:rPr lang="en-US" altLang="ko-KR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특히 복잡한 장면에서 비슷한 객체를 구분하는 데 어려움을 겪을 수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고정된 그리드 크기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YOLO</a:t>
            </a:r>
            <a:r>
              <a:rPr lang="ko-KR" altLang="en-US" sz="2000" dirty="0"/>
              <a:t>는 이미지를 고정된 크기의 그리드로 나누어 각 셀이 하나의 객체만 탐지할 수 있도록 설계되어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그리드 셀 안에 여러 개의 객체가 있을 경우 정확하게 탐지하기 어려운 문제가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정밀도와 속도 간의 균형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YOLO</a:t>
            </a:r>
            <a:r>
              <a:rPr lang="ko-KR" altLang="en-US" sz="2000" dirty="0"/>
              <a:t>는 속도에 초점을 맞춘 모델이기 때문에</a:t>
            </a:r>
            <a:r>
              <a:rPr lang="en-US" altLang="ko-KR" sz="2000" dirty="0"/>
              <a:t>, </a:t>
            </a:r>
            <a:r>
              <a:rPr lang="ko-KR" altLang="en-US" sz="2000" dirty="0"/>
              <a:t>다른 더 느리지만 정확한 모델에 비해 정밀도가 낮을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 복잡한 이미지나 다양한 객체가 있는 이미지에서는 성능이 떨어질 수 있습니다</a:t>
            </a:r>
            <a:r>
              <a:rPr lang="en-US" altLang="ko-KR" sz="2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27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54206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913210" y="24003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버전에 따른 결과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..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 필요하다면 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평가지표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대한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317A3A1-C833-26D8-C8FD-9B8EBD81DA27}"/>
              </a:ext>
            </a:extLst>
          </p:cNvPr>
          <p:cNvSpPr txBox="1"/>
          <p:nvPr/>
        </p:nvSpPr>
        <p:spPr>
          <a:xfrm>
            <a:off x="913210" y="2400300"/>
            <a:ext cx="11126390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개선 방법 기술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epochs,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대략적으로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+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제공하는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몇가지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30300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97850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97850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97482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97482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905500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929943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1201</Words>
  <Application>Microsoft Office PowerPoint</Application>
  <PresentationFormat>사용자 지정</PresentationFormat>
  <Paragraphs>281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Inter</vt:lpstr>
      <vt:lpstr>Calibri</vt:lpstr>
      <vt:lpstr>Source Han Sans KR Bold</vt:lpstr>
      <vt:lpstr>맑은 고딕</vt:lpstr>
      <vt:lpstr>Inter Bold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mit</cp:lastModifiedBy>
  <cp:revision>37</cp:revision>
  <dcterms:created xsi:type="dcterms:W3CDTF">2006-08-16T00:00:00Z</dcterms:created>
  <dcterms:modified xsi:type="dcterms:W3CDTF">2024-10-08T01:20:10Z</dcterms:modified>
  <dc:identifier>DAGST2B_a58</dc:identifier>
</cp:coreProperties>
</file>